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0"/>
            <a:ext cx="9168384" cy="1402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№78 комбинированного вида с татарским языком воспитания и обучения»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Авиастроительного района.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«Моя страна и ее соседи».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121409"/>
            <a:ext cx="91440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силуэтов греческих кубиков и амфор.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к школе группа. Неделя с 27-30 апреля.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660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9344" y="780288"/>
            <a:ext cx="71567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занятия понадобится: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илуэты греческой посуды (картинки)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ломастеры или гелиевые ручки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шаблон сосуда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арандаш простой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31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312" y="2465983"/>
            <a:ext cx="2003806" cy="34707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920" y="4120896"/>
            <a:ext cx="61325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древнегреческих керамических сосудах можно увидеть изображения фигурок спортсменов, воинов или бытовые сцены. Как и в любом другом орнаменте, все фигурки похожи одна а другую как две капли воды, и размещаются по кругу  - по всему сосуду. Если мы покрутим вазу, везде увидим один и тот же орнамент – будто спортсмены бегут друг за другом как в хороводе (это круговой или кольцевой орнамент, у которого нет ни начала, ни конца. Еще одна особенность фигурок в том, что они контурные, часто вообще не раскрашены. 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64" y="256032"/>
            <a:ext cx="4791456" cy="359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43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88408" y="3767328"/>
            <a:ext cx="48341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на позы. Какое положение у рук, ног. Вы можете сами изобразить несколько разных поз, например бегущего, прыгающего, бросающего копье.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схематических рисунков, нарисуйте свои фигурки спортсменов или воинов фломастером (гелиевой ручкой) на бумажном силуэте, передав особенности орнамента.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234696"/>
            <a:ext cx="4300728" cy="430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6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5327904" y="646176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на геометрический узор, которым украшены вазы.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32" y="280415"/>
            <a:ext cx="4965976" cy="33702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42560" y="1828800"/>
            <a:ext cx="4364736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классического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меандра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непрерывная линия, ломаная под прямым углом.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Такие орнаменты можно увидеть в Греции на любых произведениях искусства и разных бытовых вещах (на посуде, одежде, домах и т.д.). </a:t>
            </a:r>
          </a:p>
          <a:p>
            <a:pPr algn="just"/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Интересное видео, как нарисовать такой орнамент, можно посмотреть тут : 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200" dirty="0" smtClean="0"/>
              <a:t>https</a:t>
            </a:r>
            <a:r>
              <a:rPr lang="en-US" sz="1200" dirty="0"/>
              <a:t>://yandex.ru/efir?stream_id=4b04b93c0033cade81ce52e206e43c99&amp;from_block=logo_partner_player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74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376" y="316992"/>
            <a:ext cx="8863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заверении  нашего контурного рисунка оформите верхнюю и нижнюю часть сосуда такими завитками- геометрическими орнаментами, нарисовав их от руки.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911" y="4392665"/>
            <a:ext cx="3589341" cy="23928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003" y="945574"/>
            <a:ext cx="4168737" cy="31265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79" y="1142786"/>
            <a:ext cx="3853190" cy="416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4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106</TotalTime>
  <Words>285</Words>
  <Application>Microsoft Office PowerPoint</Application>
  <PresentationFormat>Широкоэкранный</PresentationFormat>
  <Paragraphs>37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12</cp:revision>
  <dcterms:created xsi:type="dcterms:W3CDTF">2020-05-03T12:58:01Z</dcterms:created>
  <dcterms:modified xsi:type="dcterms:W3CDTF">2020-05-03T14:44:17Z</dcterms:modified>
</cp:coreProperties>
</file>